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gent DemiBold" charset="1" panose="00000700000000000000"/>
      <p:regular r:id="rId10"/>
    </p:embeddedFont>
    <p:embeddedFont>
      <p:font typeface="Argent DemiBold Bold" charset="1" panose="00000900000000000000"/>
      <p:regular r:id="rId11"/>
    </p:embeddedFont>
    <p:embeddedFont>
      <p:font typeface="Argent DemiBold Italics" charset="1" panose="00000700000000000000"/>
      <p:regular r:id="rId12"/>
    </p:embeddedFont>
    <p:embeddedFont>
      <p:font typeface="Argent DemiBold Bold Italics" charset="1" panose="00000900000000000000"/>
      <p:regular r:id="rId13"/>
    </p:embeddedFont>
    <p:embeddedFont>
      <p:font typeface="General Sans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0181" y="2378649"/>
            <a:ext cx="17487639" cy="3787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3"/>
              </a:lnSpc>
            </a:pPr>
            <a:r>
              <a:rPr lang="en-US" sz="6959">
                <a:solidFill>
                  <a:srgbClr val="000000"/>
                </a:solidFill>
                <a:latin typeface="Argent DemiBold"/>
              </a:rPr>
              <a:t>THE 2   INTERNATIONAL CONFERENCE ON</a:t>
            </a:r>
          </a:p>
          <a:p>
            <a:pPr algn="ctr">
              <a:lnSpc>
                <a:spcPts val="10327"/>
              </a:lnSpc>
            </a:pPr>
            <a:r>
              <a:rPr lang="en-US" sz="7376">
                <a:solidFill>
                  <a:srgbClr val="000000"/>
                </a:solidFill>
                <a:latin typeface="Argent DemiBold"/>
              </a:rPr>
              <a:t>DISASTER MITIGATION AND </a:t>
            </a:r>
          </a:p>
          <a:p>
            <a:pPr algn="ctr">
              <a:lnSpc>
                <a:spcPts val="10327"/>
              </a:lnSpc>
            </a:pPr>
            <a:r>
              <a:rPr lang="en-US" sz="7376">
                <a:solidFill>
                  <a:srgbClr val="000000"/>
                </a:solidFill>
                <a:latin typeface="Argent DemiBold"/>
              </a:rPr>
              <a:t>MANAGEMENT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258300"/>
            <a:ext cx="19300052" cy="1037333"/>
          </a:xfrm>
          <a:custGeom>
            <a:avLst/>
            <a:gdLst/>
            <a:ahLst/>
            <a:cxnLst/>
            <a:rect r="r" b="b" t="t" l="l"/>
            <a:pathLst>
              <a:path h="1037333" w="19300052">
                <a:moveTo>
                  <a:pt x="0" y="0"/>
                </a:moveTo>
                <a:lnTo>
                  <a:pt x="19300052" y="0"/>
                </a:lnTo>
                <a:lnTo>
                  <a:pt x="19300052" y="1037333"/>
                </a:lnTo>
                <a:lnTo>
                  <a:pt x="0" y="1037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89177" r="0" b="-16957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04883" y="9467000"/>
            <a:ext cx="581853" cy="662666"/>
          </a:xfrm>
          <a:custGeom>
            <a:avLst/>
            <a:gdLst/>
            <a:ahLst/>
            <a:cxnLst/>
            <a:rect r="r" b="b" t="t" l="l"/>
            <a:pathLst>
              <a:path h="662666" w="581853">
                <a:moveTo>
                  <a:pt x="0" y="0"/>
                </a:moveTo>
                <a:lnTo>
                  <a:pt x="581853" y="0"/>
                </a:lnTo>
                <a:lnTo>
                  <a:pt x="581853" y="662666"/>
                </a:lnTo>
                <a:lnTo>
                  <a:pt x="0" y="662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63782" y="9471876"/>
            <a:ext cx="652914" cy="652914"/>
          </a:xfrm>
          <a:custGeom>
            <a:avLst/>
            <a:gdLst/>
            <a:ahLst/>
            <a:cxnLst/>
            <a:rect r="r" b="b" t="t" l="l"/>
            <a:pathLst>
              <a:path h="652914" w="652914">
                <a:moveTo>
                  <a:pt x="0" y="0"/>
                </a:moveTo>
                <a:lnTo>
                  <a:pt x="652914" y="0"/>
                </a:lnTo>
                <a:lnTo>
                  <a:pt x="652914" y="652914"/>
                </a:lnTo>
                <a:lnTo>
                  <a:pt x="0" y="652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93742" y="9445435"/>
            <a:ext cx="705021" cy="705797"/>
          </a:xfrm>
          <a:custGeom>
            <a:avLst/>
            <a:gdLst/>
            <a:ahLst/>
            <a:cxnLst/>
            <a:rect r="r" b="b" t="t" l="l"/>
            <a:pathLst>
              <a:path h="705797" w="705021">
                <a:moveTo>
                  <a:pt x="0" y="0"/>
                </a:moveTo>
                <a:lnTo>
                  <a:pt x="705021" y="0"/>
                </a:lnTo>
                <a:lnTo>
                  <a:pt x="705021" y="705796"/>
                </a:lnTo>
                <a:lnTo>
                  <a:pt x="0" y="7057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858412" y="9729166"/>
            <a:ext cx="1627421" cy="27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40"/>
              </a:lnSpc>
            </a:pPr>
            <a:r>
              <a:rPr lang="en-US" sz="2703">
                <a:solidFill>
                  <a:srgbClr val="000000"/>
                </a:solidFill>
                <a:latin typeface="General Sans"/>
              </a:rPr>
              <a:t>Co-Host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66682" y="6230955"/>
            <a:ext cx="2954635" cy="1793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00000"/>
                </a:solidFill>
                <a:latin typeface="Argent DemiBold"/>
              </a:rPr>
              <a:t>2023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18288000" cy="1745662"/>
          </a:xfrm>
          <a:custGeom>
            <a:avLst/>
            <a:gdLst/>
            <a:ahLst/>
            <a:cxnLst/>
            <a:rect r="r" b="b" t="t" l="l"/>
            <a:pathLst>
              <a:path h="1745662" w="18288000">
                <a:moveTo>
                  <a:pt x="0" y="0"/>
                </a:moveTo>
                <a:lnTo>
                  <a:pt x="18288000" y="0"/>
                </a:lnTo>
                <a:lnTo>
                  <a:pt x="18288000" y="1745662"/>
                </a:lnTo>
                <a:lnTo>
                  <a:pt x="0" y="1745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26" t="-192949" r="-8083" b="-19927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164068" y="2435799"/>
            <a:ext cx="529828" cy="59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0"/>
              </a:lnSpc>
              <a:spcBef>
                <a:spcPct val="0"/>
              </a:spcBef>
            </a:pPr>
            <a:r>
              <a:rPr lang="en-US" sz="3464">
                <a:solidFill>
                  <a:srgbClr val="000000"/>
                </a:solidFill>
                <a:latin typeface="Argent DemiBold"/>
              </a:rPr>
              <a:t>nd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258300"/>
            <a:ext cx="19300052" cy="1037333"/>
          </a:xfrm>
          <a:custGeom>
            <a:avLst/>
            <a:gdLst/>
            <a:ahLst/>
            <a:cxnLst/>
            <a:rect r="r" b="b" t="t" l="l"/>
            <a:pathLst>
              <a:path h="1037333" w="19300052">
                <a:moveTo>
                  <a:pt x="0" y="0"/>
                </a:moveTo>
                <a:lnTo>
                  <a:pt x="19300052" y="0"/>
                </a:lnTo>
                <a:lnTo>
                  <a:pt x="19300052" y="1037333"/>
                </a:lnTo>
                <a:lnTo>
                  <a:pt x="0" y="1037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89177" r="0" b="-16957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745662"/>
          </a:xfrm>
          <a:custGeom>
            <a:avLst/>
            <a:gdLst/>
            <a:ahLst/>
            <a:cxnLst/>
            <a:rect r="r" b="b" t="t" l="l"/>
            <a:pathLst>
              <a:path h="1745662" w="18288000">
                <a:moveTo>
                  <a:pt x="0" y="0"/>
                </a:moveTo>
                <a:lnTo>
                  <a:pt x="18288000" y="0"/>
                </a:lnTo>
                <a:lnTo>
                  <a:pt x="18288000" y="1745662"/>
                </a:lnTo>
                <a:lnTo>
                  <a:pt x="0" y="1745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26" t="-192949" r="-8083" b="-19927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DAFhxYobRA0</dc:identifier>
  <dcterms:modified xsi:type="dcterms:W3CDTF">2011-08-01T06:04:30Z</dcterms:modified>
  <cp:revision>1</cp:revision>
  <dc:title>[Template] PPT ICDMM 2023</dc:title>
</cp:coreProperties>
</file>